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9" r:id="rId2"/>
    <p:sldId id="257" r:id="rId3"/>
    <p:sldId id="283" r:id="rId4"/>
    <p:sldId id="440" r:id="rId5"/>
    <p:sldId id="425" r:id="rId6"/>
    <p:sldId id="426" r:id="rId7"/>
    <p:sldId id="259" r:id="rId8"/>
    <p:sldId id="427" r:id="rId9"/>
    <p:sldId id="428" r:id="rId10"/>
    <p:sldId id="432" r:id="rId11"/>
    <p:sldId id="429" r:id="rId12"/>
    <p:sldId id="441" r:id="rId13"/>
    <p:sldId id="430" r:id="rId14"/>
    <p:sldId id="442" r:id="rId15"/>
    <p:sldId id="260" r:id="rId16"/>
    <p:sldId id="262" r:id="rId17"/>
    <p:sldId id="263" r:id="rId18"/>
    <p:sldId id="265" r:id="rId19"/>
    <p:sldId id="267" r:id="rId20"/>
    <p:sldId id="268" r:id="rId21"/>
    <p:sldId id="269" r:id="rId22"/>
    <p:sldId id="270" r:id="rId23"/>
    <p:sldId id="258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66" r:id="rId33"/>
    <p:sldId id="279" r:id="rId34"/>
    <p:sldId id="282" r:id="rId35"/>
    <p:sldId id="284" r:id="rId36"/>
    <p:sldId id="280" r:id="rId37"/>
    <p:sldId id="437" r:id="rId38"/>
    <p:sldId id="285" r:id="rId39"/>
    <p:sldId id="286" r:id="rId40"/>
    <p:sldId id="287" r:id="rId41"/>
    <p:sldId id="288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433" r:id="rId82"/>
    <p:sldId id="330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438" r:id="rId99"/>
    <p:sldId id="347" r:id="rId100"/>
    <p:sldId id="348" r:id="rId101"/>
    <p:sldId id="349" r:id="rId102"/>
    <p:sldId id="350" r:id="rId103"/>
    <p:sldId id="351" r:id="rId104"/>
    <p:sldId id="352" r:id="rId105"/>
    <p:sldId id="264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436" r:id="rId119"/>
    <p:sldId id="365" r:id="rId120"/>
    <p:sldId id="366" r:id="rId121"/>
    <p:sldId id="367" r:id="rId122"/>
    <p:sldId id="434" r:id="rId123"/>
    <p:sldId id="368" r:id="rId124"/>
    <p:sldId id="435" r:id="rId125"/>
    <p:sldId id="369" r:id="rId126"/>
    <p:sldId id="370" r:id="rId127"/>
    <p:sldId id="371" r:id="rId128"/>
    <p:sldId id="372" r:id="rId129"/>
    <p:sldId id="373" r:id="rId130"/>
    <p:sldId id="374" r:id="rId131"/>
    <p:sldId id="375" r:id="rId132"/>
    <p:sldId id="376" r:id="rId133"/>
    <p:sldId id="377" r:id="rId134"/>
    <p:sldId id="378" r:id="rId135"/>
    <p:sldId id="379" r:id="rId136"/>
    <p:sldId id="380" r:id="rId137"/>
    <p:sldId id="381" r:id="rId138"/>
    <p:sldId id="382" r:id="rId139"/>
    <p:sldId id="383" r:id="rId140"/>
    <p:sldId id="384" r:id="rId141"/>
    <p:sldId id="386" r:id="rId142"/>
    <p:sldId id="387" r:id="rId143"/>
    <p:sldId id="388" r:id="rId144"/>
    <p:sldId id="389" r:id="rId145"/>
    <p:sldId id="390" r:id="rId146"/>
    <p:sldId id="391" r:id="rId147"/>
    <p:sldId id="395" r:id="rId148"/>
    <p:sldId id="396" r:id="rId149"/>
    <p:sldId id="398" r:id="rId150"/>
    <p:sldId id="400" r:id="rId151"/>
    <p:sldId id="401" r:id="rId152"/>
    <p:sldId id="402" r:id="rId153"/>
    <p:sldId id="403" r:id="rId154"/>
    <p:sldId id="404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4" r:id="rId163"/>
    <p:sldId id="415" r:id="rId164"/>
    <p:sldId id="413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printerSettings" Target="printerSettings/printerSettings1.bin"/><Relationship Id="rId175" Type="http://schemas.openxmlformats.org/officeDocument/2006/relationships/presProps" Target="presProps.xml"/><Relationship Id="rId176" Type="http://schemas.openxmlformats.org/officeDocument/2006/relationships/viewProps" Target="viewProps.xml"/><Relationship Id="rId177" Type="http://schemas.openxmlformats.org/officeDocument/2006/relationships/theme" Target="theme/theme1.xml"/><Relationship Id="rId178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B82F-75D8-4740-88A4-B16414C99713}" type="datetimeFigureOut">
              <a:rPr lang="en-US" smtClean="0"/>
              <a:pPr/>
              <a:t>6/10/11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49EDC-1555-448B-B8B0-B6A08CCF49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 advClick="0" advTm="8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5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5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9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4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7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8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0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3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4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1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 dirty="0" smtClean="0"/>
              <a:t>Emory University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8001000" cy="2564922"/>
          </a:xfrm>
        </p:spPr>
        <p:txBody>
          <a:bodyPr>
            <a:normAutofit/>
          </a:bodyPr>
          <a:lstStyle/>
          <a:p>
            <a:r>
              <a:rPr lang="en-US" sz="2800" dirty="0"/>
              <a:t>2011 Department of Gynecology &amp; Obstetrics Graduation and Awards Banquet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June 10, 2011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539212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hontell\Pictures\2011-06-08 2011\2011 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170249"/>
            <a:ext cx="4838791" cy="3657600"/>
          </a:xfrm>
          <a:prstGeom prst="rect">
            <a:avLst/>
          </a:prstGeom>
          <a:noFill/>
        </p:spPr>
      </p:pic>
      <p:pic>
        <p:nvPicPr>
          <p:cNvPr id="3" name="Picture 2" descr="rebecca and brandon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t="23341" r="11448"/>
          <a:stretch/>
        </p:blipFill>
        <p:spPr>
          <a:xfrm>
            <a:off x="381000" y="457200"/>
            <a:ext cx="486413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3026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inje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je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liam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marti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hat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hubb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phubby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ppjenkatiecat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ybody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curo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nr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8332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bpatty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arygirljas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iereb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inafam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fun3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yshower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pattyjaso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njenbabies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y sho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9" y="304800"/>
            <a:ext cx="895077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25804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yshower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r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09113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yR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yrn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bert.grady2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232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mamie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.lathrop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25804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d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d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4413" y="0"/>
            <a:ext cx="4575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td3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erietgnikkia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ydne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/>
        </p:blipFill>
        <p:spPr>
          <a:xfrm>
            <a:off x="685800" y="152400"/>
            <a:ext cx="822000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8332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lykid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njendanakatie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3asfirst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marti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4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31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juseo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owee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oerinraju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dne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50730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nraju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ofran3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dana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7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8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9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10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04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05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07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wwass_martin[1]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57400" y="0"/>
            <a:ext cx="502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1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09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0[2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2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3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5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6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7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8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_party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19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23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dieshow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22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26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how2_027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nn show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7000"/>
            <a:ext cx="8686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70800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idents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016000"/>
            <a:ext cx="8280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70800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luckrpaccio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sy and nik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028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tie and bet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60565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n dana kati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7696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6727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badel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clear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8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ca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uatedr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1950"/>
            <a:ext cx="9144000" cy="61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wwass_berrybibee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badell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eat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ident retre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6907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4210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eintatio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eintatio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conium c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223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GY4 dinner 5-2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1511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4 dinner w directors 5-2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54909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4s[1]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isha and colem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3911600" cy="2578100"/>
          </a:xfrm>
          <a:prstGeom prst="rect">
            <a:avLst/>
          </a:prstGeom>
        </p:spPr>
      </p:pic>
      <p:pic>
        <p:nvPicPr>
          <p:cNvPr id="4" name="Picture 3" descr="bets and nikk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0"/>
            <a:ext cx="3429000" cy="4572000"/>
          </a:xfrm>
          <a:prstGeom prst="rect">
            <a:avLst/>
          </a:prstGeom>
        </p:spPr>
      </p:pic>
      <p:pic>
        <p:nvPicPr>
          <p:cNvPr id="5" name="Picture 4" descr="dana and mohamme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6"/>
          <a:stretch/>
        </p:blipFill>
        <p:spPr>
          <a:xfrm>
            <a:off x="228600" y="3733800"/>
            <a:ext cx="4878390" cy="27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58855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1orientation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ge_paccione_alvare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36178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inhubby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erred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wiakparty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wiakparty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dial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fra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upshot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mpaak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ennpeter2008(2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7" t="23845" r="35291" b="18456"/>
          <a:stretch/>
        </p:blipFill>
        <p:spPr>
          <a:xfrm>
            <a:off x="5105400" y="304801"/>
            <a:ext cx="3688044" cy="3956988"/>
          </a:xfrm>
          <a:prstGeom prst="rect">
            <a:avLst/>
          </a:prstGeom>
        </p:spPr>
      </p:pic>
      <p:pic>
        <p:nvPicPr>
          <p:cNvPr id="7" name="Picture 6" descr="katie and jess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297" r="19712" b="24160"/>
          <a:stretch/>
        </p:blipFill>
        <p:spPr>
          <a:xfrm>
            <a:off x="381000" y="228600"/>
            <a:ext cx="3792423" cy="4974985"/>
          </a:xfrm>
          <a:prstGeom prst="rect">
            <a:avLst/>
          </a:prstGeom>
        </p:spPr>
      </p:pic>
      <p:pic>
        <p:nvPicPr>
          <p:cNvPr id="2" name="Picture 1" descr="jason and k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8862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6396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ieerinallisonharper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ofran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ofran2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ju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3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y3asfirst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dellcleary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hubby1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idents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81421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7008"/>
      </p:ext>
    </p:extLst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efs.bmp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med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</Words>
  <Application>Microsoft Macintosh PowerPoint</Application>
  <PresentationFormat>On-screen Show (4:3)</PresentationFormat>
  <Paragraphs>4</Paragraphs>
  <Slides>172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3" baseType="lpstr">
      <vt:lpstr>Office Theme</vt:lpstr>
      <vt:lpstr>Emory University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Emory Healthcare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n186277</dc:creator>
  <cp:lastModifiedBy>Katie</cp:lastModifiedBy>
  <cp:revision>22</cp:revision>
  <dcterms:created xsi:type="dcterms:W3CDTF">2010-11-17T01:44:11Z</dcterms:created>
  <dcterms:modified xsi:type="dcterms:W3CDTF">2011-06-10T22:17:48Z</dcterms:modified>
</cp:coreProperties>
</file>